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2" r:id="rId6"/>
    <p:sldId id="275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6318" autoAdjust="0"/>
  </p:normalViewPr>
  <p:slideViewPr>
    <p:cSldViewPr snapToGrid="0">
      <p:cViewPr varScale="1">
        <p:scale>
          <a:sx n="59" d="100"/>
          <a:sy n="59" d="100"/>
        </p:scale>
        <p:origin x="-78" y="-1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BFA88-4687-4130-A9E9-50D5AF27B2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6D82B-CA12-4BF0-92DC-C78675322D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94660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E486-C6A0-4608-840F-0A72D58B972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D1B26-46D7-4B80-82F2-700270B5A6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726"/>
            <a:ext cx="6224562" cy="142049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94395" y="469302"/>
            <a:ext cx="1105469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年度报告</a:t>
            </a:r>
            <a:endParaRPr lang="zh-CN" altLang="zh-CN" sz="8000" dirty="0">
              <a:solidFill>
                <a:schemeClr val="tx1">
                  <a:lumMod val="65000"/>
                  <a:lumOff val="35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05776" y="1679936"/>
            <a:ext cx="505460" cy="4599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台州市自然资源和规划局黄岩分局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2019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年度政府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671592" y="4919678"/>
            <a:ext cx="508647" cy="11327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754750" y="4825194"/>
            <a:ext cx="3423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信息公开</a:t>
            </a:r>
            <a:endParaRPr lang="zh-CN" altLang="en-US" sz="2000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3" name="图片 12" descr="图片包含 动物, 鸟, 水鸟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680874">
            <a:off x="10158167" y="2683719"/>
            <a:ext cx="1535997" cy="1535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4445" y="-226318"/>
            <a:ext cx="12192000" cy="708431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396518" y="1259494"/>
            <a:ext cx="3613244" cy="3613244"/>
            <a:chOff x="7396518" y="1259494"/>
            <a:chExt cx="3613244" cy="3613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96518" y="1259494"/>
              <a:ext cx="3613244" cy="3613244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7406754" y="1269730"/>
              <a:ext cx="3592773" cy="3592773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513929" y="1542622"/>
              <a:ext cx="137842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目录</a:t>
              </a:r>
              <a:endParaRPr lang="zh-CN" altLang="en-US" sz="9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4870" y="832473"/>
            <a:ext cx="6237024" cy="1105402"/>
            <a:chOff x="1090404" y="1126281"/>
            <a:chExt cx="6237024" cy="110540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090404" y="1300501"/>
              <a:ext cx="914400" cy="43290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015039" y="1126281"/>
              <a:ext cx="22552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总体情况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064227" y="1648118"/>
              <a:ext cx="526320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此报告是根据《中共中央办公厅国务院办公厅关于全面推进政务公开工作的意见》编制的。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94870" y="2086239"/>
            <a:ext cx="6237024" cy="1099052"/>
            <a:chOff x="1090404" y="2557516"/>
            <a:chExt cx="6237024" cy="109905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090404" y="2731736"/>
              <a:ext cx="914400" cy="43290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014964" y="2557516"/>
              <a:ext cx="468757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主动公开政府信息情况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064227" y="3073003"/>
              <a:ext cx="526320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主动公开的内容有工作动态、机构概况、法律法规政策、人事信息、专项工作、土地利用规划等等。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94870" y="3332385"/>
            <a:ext cx="6699885" cy="1106672"/>
            <a:chOff x="1090404" y="3897226"/>
            <a:chExt cx="6699885" cy="110667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090404" y="4079066"/>
              <a:ext cx="914400" cy="43290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004804" y="3897226"/>
              <a:ext cx="578548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收到和处理政府信息公开申请情况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64227" y="4420333"/>
              <a:ext cx="526320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主要包括依申请公开政府信息和不予公开政府信息的情况、因政府信息公开申请行政复议及提起行政诉讼的情况等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94870" y="4767992"/>
            <a:ext cx="6401435" cy="678452"/>
            <a:chOff x="1090404" y="4079066"/>
            <a:chExt cx="6401435" cy="67845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090404" y="4079066"/>
              <a:ext cx="914400" cy="43290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2004804" y="4079471"/>
              <a:ext cx="54870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存在的主要问题及改进情况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64227" y="4420333"/>
              <a:ext cx="526320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壹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" y="1642831"/>
            <a:ext cx="12179890" cy="373922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54959" y="4050874"/>
            <a:ext cx="7185025" cy="17630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我局依托政府信息公开网站，共发布信息总量138条。主动公开的内容有工作动态、机构概况、法律法规政策、人事信息、专项工作、土地利用规划、 矿产资源规划、土地登记、土地变更调查、建设用地审批、土地供应和出让、采矿权审批、矿产资源储量等等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342306" y="3512444"/>
            <a:ext cx="828675" cy="2710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公开内容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0267" y="298472"/>
            <a:ext cx="2255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总体情况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壹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30267" y="312120"/>
            <a:ext cx="2255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总体情况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568" y="1503883"/>
            <a:ext cx="2371943" cy="4719496"/>
          </a:xfrm>
          <a:prstGeom prst="rect">
            <a:avLst/>
          </a:prstGeom>
        </p:spPr>
      </p:pic>
      <p:pic>
        <p:nvPicPr>
          <p:cNvPr id="7" name="图片 6" descr="图片包含 就坐, 室内&#10;&#10;描述已自动生成"/>
          <p:cNvPicPr>
            <a:picLocks noChangeAspect="1"/>
          </p:cNvPicPr>
          <p:nvPr/>
        </p:nvPicPr>
        <p:blipFill rotWithShape="1">
          <a:blip r:embed="rId4" cstate="screen"/>
          <a:srcRect t="11605" b="23266"/>
          <a:stretch>
            <a:fillRect/>
          </a:stretch>
        </p:blipFill>
        <p:spPr>
          <a:xfrm>
            <a:off x="7870348" y="-67619"/>
            <a:ext cx="4321652" cy="37518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310184" y="1503883"/>
            <a:ext cx="5227094" cy="471949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66664" y="1962765"/>
            <a:ext cx="1106170" cy="404224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本报告中所列数据的统计期限自2019年1月1日起至2019年12月31日止。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74640" y="1962765"/>
            <a:ext cx="644525" cy="12283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公开时限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60909" y="3864455"/>
            <a:ext cx="2952750" cy="20893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如对本年度报告有任何疑问，请与台州市自然资源和规划局黄岩分局办公室联系（地址：台州市黄岩区劳动南路267号；邮编：318020；联系电话：0576-84032560）。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贰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71262" y="1808329"/>
            <a:ext cx="3651913" cy="365191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21504" y="2278827"/>
            <a:ext cx="828675" cy="2710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信息主动公开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47867" y="2353152"/>
            <a:ext cx="805218" cy="74386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64995" y="2148205"/>
            <a:ext cx="4430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行政许可、行政处罚、行政强制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64914" y="2548049"/>
            <a:ext cx="4718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行政许可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条，比上一年度增加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条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，行政处罚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11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条，比上一年度增加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8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条，行政强制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条，比上一年度增加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条。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47867" y="3994178"/>
            <a:ext cx="805218" cy="74386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64995" y="3789045"/>
            <a:ext cx="42329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行政事业性收费和政府集中采购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64914" y="4189075"/>
            <a:ext cx="4718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行政事业性收费公开条数为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，政府集中采购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32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条，采购总金额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650.07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万元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0267" y="298472"/>
            <a:ext cx="2255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主动公开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叁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3795"/>
            <a:ext cx="5627045" cy="540757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077572" y="1555566"/>
            <a:ext cx="1013460" cy="42664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23件予以公开，25件部分公开，10件本机关不掌握相关政府信息，1件要求提供公开出版物，1件其他处理，7件结转下年度继续办理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092838" y="1555566"/>
            <a:ext cx="644525" cy="2710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办理结果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08450" y="1555566"/>
            <a:ext cx="459740" cy="42664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申请人全部为自然人，共计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67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人。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69996" y="1555566"/>
            <a:ext cx="644525" cy="2710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申请人情况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83745" y="1555566"/>
            <a:ext cx="736600" cy="42664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本年新收政府信息公开申请数量为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67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件，上年结转的政府信息公开申请数量为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0.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22151" y="1555566"/>
            <a:ext cx="644525" cy="27109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申请总数量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30267" y="298472"/>
            <a:ext cx="2255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申请公开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叁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414"/>
            <a:ext cx="6096012" cy="504749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75350" y="1931670"/>
            <a:ext cx="5547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政府信息公开行政复议、行政诉讼情况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1535" y="2564363"/>
            <a:ext cx="47187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本机关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2019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年度全年没有发生因为政府信息公开而产生的行政复议、行政诉讼的情况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13" name="图片 12" descr="图片包含 深色, 户外, 雨伞&#10;&#10;描述已自动生成"/>
          <p:cNvPicPr>
            <a:picLocks noChangeAspect="1"/>
          </p:cNvPicPr>
          <p:nvPr/>
        </p:nvPicPr>
        <p:blipFill rotWithShape="1">
          <a:blip r:embed="rId4" cstate="screen"/>
          <a:srcRect t="20000" b="20952"/>
          <a:stretch>
            <a:fillRect/>
          </a:stretch>
        </p:blipFill>
        <p:spPr>
          <a:xfrm>
            <a:off x="9039625" y="4464439"/>
            <a:ext cx="2984053" cy="17620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30267" y="298472"/>
            <a:ext cx="2255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申请公开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肆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70482" y="1633178"/>
            <a:ext cx="2001678" cy="2001678"/>
            <a:chOff x="1770482" y="1633178"/>
            <a:chExt cx="2001678" cy="20016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70482" y="1633178"/>
              <a:ext cx="2001678" cy="2001678"/>
            </a:xfrm>
            <a:prstGeom prst="rect">
              <a:avLst/>
            </a:prstGeom>
          </p:spPr>
        </p:pic>
        <p:sp>
          <p:nvSpPr>
            <p:cNvPr id="11" name="椭圆 10"/>
            <p:cNvSpPr/>
            <p:nvPr/>
          </p:nvSpPr>
          <p:spPr>
            <a:xfrm>
              <a:off x="1827922" y="1690618"/>
              <a:ext cx="1886798" cy="1886798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401989" y="2126186"/>
              <a:ext cx="7386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壹</a:t>
              </a:r>
              <a:endPara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0494" y="1426660"/>
            <a:ext cx="2414715" cy="2414715"/>
            <a:chOff x="4900494" y="1426660"/>
            <a:chExt cx="2414715" cy="241471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900494" y="1426660"/>
              <a:ext cx="2414715" cy="2414715"/>
            </a:xfrm>
            <a:prstGeom prst="rect">
              <a:avLst/>
            </a:prstGeom>
          </p:spPr>
        </p:pic>
        <p:sp>
          <p:nvSpPr>
            <p:cNvPr id="13" name="椭圆 12"/>
            <p:cNvSpPr/>
            <p:nvPr/>
          </p:nvSpPr>
          <p:spPr>
            <a:xfrm>
              <a:off x="4957935" y="1495952"/>
              <a:ext cx="2276130" cy="227613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738519" y="2080019"/>
              <a:ext cx="73866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rPr>
                <a:t>贰</a:t>
              </a:r>
              <a:endParaRPr lang="zh-CN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43543" y="1633178"/>
            <a:ext cx="2001678" cy="2001678"/>
            <a:chOff x="8443543" y="1633178"/>
            <a:chExt cx="2001678" cy="20016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443543" y="1633178"/>
              <a:ext cx="2001678" cy="2001678"/>
            </a:xfrm>
            <a:prstGeom prst="rect">
              <a:avLst/>
            </a:prstGeom>
          </p:spPr>
        </p:pic>
        <p:grpSp>
          <p:nvGrpSpPr>
            <p:cNvPr id="22" name="组合 21"/>
            <p:cNvGrpSpPr/>
            <p:nvPr/>
          </p:nvGrpSpPr>
          <p:grpSpPr>
            <a:xfrm>
              <a:off x="8500983" y="1690618"/>
              <a:ext cx="1886798" cy="1886798"/>
              <a:chOff x="8500983" y="1690618"/>
              <a:chExt cx="1886798" cy="188679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500983" y="1690618"/>
                <a:ext cx="1886798" cy="1886798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49号-逍遥行书" panose="00000500000000000000" pitchFamily="2" charset="-122"/>
                  <a:ea typeface="字魂49号-逍遥行书" panose="00000500000000000000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9075050" y="2126186"/>
                <a:ext cx="7386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6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魂49号-逍遥行书" panose="00000500000000000000" pitchFamily="2" charset="-122"/>
                    <a:ea typeface="字魂49号-逍遥行书" panose="00000500000000000000" pitchFamily="2" charset="-122"/>
                  </a:rPr>
                  <a:t>叁</a:t>
                </a:r>
                <a:endParaRPr lang="zh-CN" altLang="en-US" sz="6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49号-逍遥行书" panose="00000500000000000000" pitchFamily="2" charset="-122"/>
                  <a:ea typeface="字魂49号-逍遥行书" panose="00000500000000000000" pitchFamily="2" charset="-122"/>
                </a:endParaRP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643675" y="3626981"/>
            <a:ext cx="22552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信息公开工作还不够规范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68354" y="3826216"/>
            <a:ext cx="22552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信息公开不够及时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16736" y="3626981"/>
            <a:ext cx="22552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信息公开范围还不够广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30267" y="298472"/>
            <a:ext cx="2255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问题及改进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" y="5049671"/>
            <a:ext cx="12182426" cy="18083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7572" y="165012"/>
            <a:ext cx="912695" cy="912695"/>
          </a:xfrm>
          <a:prstGeom prst="ellipse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3246" y="328972"/>
            <a:ext cx="12134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肆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726" y="1809155"/>
            <a:ext cx="4890298" cy="402443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51417" y="1949580"/>
            <a:ext cx="225529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着力拓展主动公开内容。坚持以“公开为常态、不公开为例外”原则，对于行政决策、执行、管理、服务、结果方面的信息，依法依规做好公开工作。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87262" y="1949389"/>
            <a:ext cx="225529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着力推进重点领域信息公开。对群众关心的农业补贴政策、技术培训、乡村振兴等关注重点，积极联系配合相关媒体开展新闻报道。不断扩大公开范围，细化公开内容。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3172" y="4081054"/>
            <a:ext cx="225529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着力完善信息公开制度。在已有制度的基础上，查缺补漏，加快建立和完成相关信息公开工作制度，规范信息公开程序，促进信息公开的及时性。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87262" y="4094833"/>
            <a:ext cx="225529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强化信息梳理，进一步细化主动公开范围和公开目录，严格按照相关规定在电子政务门户网、政务公开栏等平台上进行公开。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1527" y="327682"/>
            <a:ext cx="22552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问题及改进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1090</Words>
  <Application>WPS 演示</Application>
  <PresentationFormat>自定义</PresentationFormat>
  <Paragraphs>106</Paragraphs>
  <Slides>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华文行楷</vt:lpstr>
      <vt:lpstr>字魂49号-逍遥行书</vt:lpstr>
      <vt:lpstr>微软雅黑</vt:lpstr>
      <vt:lpstr>Arial Unicode MS</vt:lpstr>
      <vt:lpstr>等线 Light</vt:lpstr>
      <vt:lpstr>等线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古典中国风</dc:title>
  <dc:creator>第一PPT</dc:creator>
  <cp:keywords>www.1ppt.com</cp:keywords>
  <dc:description>www.1ppt.com</dc:description>
  <cp:lastModifiedBy>分局609小汪</cp:lastModifiedBy>
  <cp:revision>63</cp:revision>
  <dcterms:created xsi:type="dcterms:W3CDTF">2019-07-18T07:05:00Z</dcterms:created>
  <dcterms:modified xsi:type="dcterms:W3CDTF">2020-01-09T07:14:40Z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